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70" r:id="rId4"/>
    <p:sldId id="272" r:id="rId5"/>
    <p:sldId id="271" r:id="rId6"/>
    <p:sldId id="306" r:id="rId7"/>
    <p:sldId id="273" r:id="rId8"/>
    <p:sldId id="307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9" r:id="rId22"/>
    <p:sldId id="298" r:id="rId23"/>
    <p:sldId id="300" r:id="rId24"/>
    <p:sldId id="301" r:id="rId25"/>
    <p:sldId id="302" r:id="rId26"/>
    <p:sldId id="282" r:id="rId27"/>
    <p:sldId id="260" r:id="rId28"/>
    <p:sldId id="303" r:id="rId29"/>
    <p:sldId id="305" r:id="rId30"/>
    <p:sldId id="304" r:id="rId31"/>
    <p:sldId id="268" r:id="rId3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9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015c1346\Documents\&#12463;&#12521;&#12473;\&#12499;&#12472;&#12493;&#12473;&#12503;&#12521;&#12531;\&#12499;&#12472;&#12493;&#12473;&#12467;&#12531;&#12506;&#12486;&#12451;&#12471;&#12519;&#12531;\&#21454;&#25903;&#35336;&#3163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r>
              <a:rPr lang="ja-JP" sz="2400" b="1">
                <a:latin typeface="花鳥風月ＢＢ" panose="02000609000000000000" pitchFamily="1" charset="-128"/>
                <a:ea typeface="花鳥風月ＢＢ" panose="02000609000000000000" pitchFamily="1" charset="-128"/>
              </a:rPr>
              <a:t>年齢別プリンセス願望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花鳥風月ＢＢ" panose="02000609000000000000" pitchFamily="1" charset="-128"/>
              <a:ea typeface="花鳥風月ＢＢ" panose="02000609000000000000" pitchFamily="1" charset="-128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v>ある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花鳥風月ＢＢ" panose="02000609000000000000" pitchFamily="1" charset="-128"/>
                    <a:ea typeface="花鳥風月ＢＢ" panose="02000609000000000000" pitchFamily="1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Sheet1!$A$15:$A$18</c:f>
              <c:strCache>
                <c:ptCount val="4"/>
                <c:pt idx="0">
                  <c:v>30～34歳</c:v>
                </c:pt>
                <c:pt idx="1">
                  <c:v>35～39歳</c:v>
                </c:pt>
                <c:pt idx="2">
                  <c:v>40～44歳</c:v>
                </c:pt>
                <c:pt idx="3">
                  <c:v>45～49歳</c:v>
                </c:pt>
              </c:strCache>
            </c:strRef>
          </c:cat>
          <c:val>
            <c:numRef>
              <c:f>Sheet1!$B$15:$B$18</c:f>
              <c:numCache>
                <c:formatCode>0.00%</c:formatCode>
                <c:ptCount val="4"/>
                <c:pt idx="0">
                  <c:v>0.55800000000000005</c:v>
                </c:pt>
                <c:pt idx="1">
                  <c:v>0.39300000000000002</c:v>
                </c:pt>
                <c:pt idx="2">
                  <c:v>0.33</c:v>
                </c:pt>
                <c:pt idx="3">
                  <c:v>0.41599999999999998</c:v>
                </c:pt>
              </c:numCache>
            </c:numRef>
          </c:val>
        </c:ser>
        <c:ser>
          <c:idx val="1"/>
          <c:order val="1"/>
          <c:tx>
            <c:v>ない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花鳥風月ＢＢ" panose="02000609000000000000" pitchFamily="1" charset="-128"/>
                    <a:ea typeface="花鳥風月ＢＢ" panose="02000609000000000000" pitchFamily="1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Sheet1!$A$15:$A$18</c:f>
              <c:strCache>
                <c:ptCount val="4"/>
                <c:pt idx="0">
                  <c:v>30～34歳</c:v>
                </c:pt>
                <c:pt idx="1">
                  <c:v>35～39歳</c:v>
                </c:pt>
                <c:pt idx="2">
                  <c:v>40～44歳</c:v>
                </c:pt>
                <c:pt idx="3">
                  <c:v>45～49歳</c:v>
                </c:pt>
              </c:strCache>
            </c:strRef>
          </c:cat>
          <c:val>
            <c:numRef>
              <c:f>Sheet1!$C$15:$C$18</c:f>
              <c:numCache>
                <c:formatCode>0.00%</c:formatCode>
                <c:ptCount val="4"/>
                <c:pt idx="0">
                  <c:v>0.442</c:v>
                </c:pt>
                <c:pt idx="1">
                  <c:v>0.60699999999999998</c:v>
                </c:pt>
                <c:pt idx="2">
                  <c:v>0.67</c:v>
                </c:pt>
                <c:pt idx="3">
                  <c:v>0.58399999999999996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60238152"/>
        <c:axId val="360241288"/>
      </c:barChart>
      <c:catAx>
        <c:axId val="3602381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endParaRPr lang="ja-JP"/>
          </a:p>
        </c:txPr>
        <c:crossAx val="360241288"/>
        <c:crosses val="autoZero"/>
        <c:auto val="1"/>
        <c:lblAlgn val="ctr"/>
        <c:lblOffset val="100"/>
        <c:noMultiLvlLbl val="0"/>
      </c:catAx>
      <c:valAx>
        <c:axId val="3602412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endParaRPr lang="ja-JP"/>
          </a:p>
        </c:txPr>
        <c:crossAx val="36023815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花鳥風月ＢＢ" panose="02000609000000000000" pitchFamily="1" charset="-128"/>
              <a:ea typeface="花鳥風月ＢＢ" panose="02000609000000000000" pitchFamily="1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r>
              <a:rPr lang="ja-JP" sz="2400" b="1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プリンセス願望がある女性の割合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花鳥風月ＢＢ" panose="02000609000000000000" pitchFamily="1" charset="-128"/>
              <a:ea typeface="花鳥風月ＢＢ" panose="02000609000000000000" pitchFamily="1" charset="-128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花鳥風月ＢＢ" panose="02000609000000000000" pitchFamily="1" charset="-128"/>
                      <a:ea typeface="花鳥風月ＢＢ" panose="02000609000000000000" pitchFamily="1" charset="-128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204546417105957"/>
                      <c:h val="0.23093343630147206"/>
                    </c:manualLayout>
                  </c15:layout>
                </c:ext>
              </c:extLst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08081734990921"/>
                      <c:h val="0.2274555231041607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花鳥風月ＢＢ" panose="02000609000000000000" pitchFamily="1" charset="-128"/>
                    <a:ea typeface="花鳥風月ＢＢ" panose="02000609000000000000" pitchFamily="1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Sheet1!$A$11:$A$12</c:f>
              <c:strCache>
                <c:ptCount val="2"/>
                <c:pt idx="0">
                  <c:v>ある</c:v>
                </c:pt>
                <c:pt idx="1">
                  <c:v>ない</c:v>
                </c:pt>
              </c:strCache>
            </c:strRef>
          </c:cat>
          <c:val>
            <c:numRef>
              <c:f>Sheet1!$B$11:$B$12</c:f>
              <c:numCache>
                <c:formatCode>0.00%</c:formatCode>
                <c:ptCount val="2"/>
                <c:pt idx="0">
                  <c:v>0.48599999999999999</c:v>
                </c:pt>
                <c:pt idx="1">
                  <c:v>0.51400000000000001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花鳥風月ＢＢ" panose="02000609000000000000" pitchFamily="1" charset="-128"/>
              <a:ea typeface="花鳥風月ＢＢ" panose="02000609000000000000" pitchFamily="1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利益合計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Sheet1!$A$1:$E$1</c:f>
              <c:strCache>
                <c:ptCount val="5"/>
                <c:pt idx="0">
                  <c:v>1年目</c:v>
                </c:pt>
                <c:pt idx="1">
                  <c:v>2年目</c:v>
                </c:pt>
                <c:pt idx="2">
                  <c:v>3年目</c:v>
                </c:pt>
                <c:pt idx="3">
                  <c:v>4年目</c:v>
                </c:pt>
                <c:pt idx="4">
                  <c:v>5年目</c:v>
                </c:pt>
              </c:strCache>
            </c:strRef>
          </c:cat>
          <c:val>
            <c:numRef>
              <c:f>Sheet1!$A$2:$E$2</c:f>
              <c:numCache>
                <c:formatCode>#,##0_);[Red]\(#,##0\)</c:formatCode>
                <c:ptCount val="5"/>
                <c:pt idx="0">
                  <c:v>2689100</c:v>
                </c:pt>
                <c:pt idx="1">
                  <c:v>9221700</c:v>
                </c:pt>
                <c:pt idx="2">
                  <c:v>12873500</c:v>
                </c:pt>
                <c:pt idx="3">
                  <c:v>14876900</c:v>
                </c:pt>
                <c:pt idx="4">
                  <c:v>19113100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566120"/>
        <c:axId val="17566512"/>
      </c:barChart>
      <c:lineChart>
        <c:grouping val="standard"/>
        <c:varyColors val="0"/>
        <c:ser>
          <c:idx val="1"/>
          <c:order val="1"/>
          <c:tx>
            <c:v>年別売上高</c:v>
          </c:tx>
          <c:spPr>
            <a:ln w="571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Sheet1!$A$1:$E$1</c:f>
              <c:strCache>
                <c:ptCount val="5"/>
                <c:pt idx="0">
                  <c:v>1年目</c:v>
                </c:pt>
                <c:pt idx="1">
                  <c:v>2年目</c:v>
                </c:pt>
                <c:pt idx="2">
                  <c:v>3年目</c:v>
                </c:pt>
                <c:pt idx="3">
                  <c:v>4年目</c:v>
                </c:pt>
                <c:pt idx="4">
                  <c:v>5年目</c:v>
                </c:pt>
              </c:strCache>
            </c:strRef>
          </c:cat>
          <c:val>
            <c:numRef>
              <c:f>Sheet1!$A$3:$E$3</c:f>
              <c:numCache>
                <c:formatCode>#,##0_);[Red]\(#,##0\)</c:formatCode>
                <c:ptCount val="5"/>
                <c:pt idx="0">
                  <c:v>2689100</c:v>
                </c:pt>
                <c:pt idx="1">
                  <c:v>6532600</c:v>
                </c:pt>
                <c:pt idx="2">
                  <c:v>3651800</c:v>
                </c:pt>
                <c:pt idx="3">
                  <c:v>2003400</c:v>
                </c:pt>
                <c:pt idx="4">
                  <c:v>6239600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66120"/>
        <c:axId val="17566512"/>
      </c:lineChart>
      <c:catAx>
        <c:axId val="17566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endParaRPr lang="ja-JP"/>
          </a:p>
        </c:txPr>
        <c:crossAx val="17566512"/>
        <c:crosses val="autoZero"/>
        <c:auto val="1"/>
        <c:lblAlgn val="ctr"/>
        <c:lblOffset val="100"/>
        <c:noMultiLvlLbl val="0"/>
      </c:catAx>
      <c:valAx>
        <c:axId val="17566512"/>
        <c:scaling>
          <c:orientation val="minMax"/>
          <c:max val="2500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  <a:cs typeface="+mn-cs"/>
              </a:defRPr>
            </a:pPr>
            <a:endParaRPr lang="ja-JP"/>
          </a:p>
        </c:txPr>
        <c:crossAx val="17566120"/>
        <c:crosses val="autoZero"/>
        <c:crossBetween val="between"/>
        <c:majorUnit val="5000000"/>
        <c:minorUnit val="500000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花鳥風月ＢＢ" panose="02000609000000000000" pitchFamily="1" charset="-128"/>
              <a:ea typeface="花鳥風月ＢＢ" panose="02000609000000000000" pitchFamily="1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8956A8-F30D-45D6-B19C-72E1489B4EFE}" type="doc">
      <dgm:prSet loTypeId="urn:microsoft.com/office/officeart/2009/3/layout/StepUp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D9C59A83-A5B4-4F51-8F0F-32AABCFAA352}">
      <dgm:prSet phldrT="[テキスト]"/>
      <dgm:spPr/>
      <dgm:t>
        <a:bodyPr/>
        <a:lstStyle/>
        <a:p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1</a:t>
          </a: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男爵コース</a:t>
          </a:r>
          <a:endParaRPr kumimoji="1" lang="ja-JP" altLang="en-US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gm:t>
    </dgm:pt>
    <dgm:pt modelId="{C9DA3533-D647-4FF9-B85B-3A4C3A7795DE}" type="parTrans" cxnId="{6F9C8946-A41B-44B9-8F4B-FEDF15D45E4D}">
      <dgm:prSet/>
      <dgm:spPr/>
      <dgm:t>
        <a:bodyPr/>
        <a:lstStyle/>
        <a:p>
          <a:endParaRPr kumimoji="1" lang="ja-JP" altLang="en-US"/>
        </a:p>
      </dgm:t>
    </dgm:pt>
    <dgm:pt modelId="{0C7D1E4C-9B4B-444F-9086-A2B845ABD8E5}" type="sibTrans" cxnId="{6F9C8946-A41B-44B9-8F4B-FEDF15D45E4D}">
      <dgm:prSet/>
      <dgm:spPr/>
      <dgm:t>
        <a:bodyPr/>
        <a:lstStyle/>
        <a:p>
          <a:endParaRPr kumimoji="1" lang="ja-JP" altLang="en-US"/>
        </a:p>
      </dgm:t>
    </dgm:pt>
    <dgm:pt modelId="{AF825F1B-DDA8-4C44-BE4E-116728A75DAB}">
      <dgm:prSet phldrT="[テキスト]"/>
      <dgm:spPr/>
      <dgm:t>
        <a:bodyPr/>
        <a:lstStyle/>
        <a:p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2</a:t>
          </a: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子爵コース</a:t>
          </a:r>
          <a:endParaRPr kumimoji="1" lang="ja-JP" altLang="en-US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gm:t>
    </dgm:pt>
    <dgm:pt modelId="{775D4DE1-27E8-4F2D-BD36-9568DF7E0FC0}" type="parTrans" cxnId="{B804843F-B22F-4C1A-868A-6376568D724A}">
      <dgm:prSet/>
      <dgm:spPr/>
      <dgm:t>
        <a:bodyPr/>
        <a:lstStyle/>
        <a:p>
          <a:endParaRPr kumimoji="1" lang="ja-JP" altLang="en-US"/>
        </a:p>
      </dgm:t>
    </dgm:pt>
    <dgm:pt modelId="{5CFDD213-CD05-4440-9D79-23667F28E561}" type="sibTrans" cxnId="{B804843F-B22F-4C1A-868A-6376568D724A}">
      <dgm:prSet/>
      <dgm:spPr/>
      <dgm:t>
        <a:bodyPr/>
        <a:lstStyle/>
        <a:p>
          <a:endParaRPr kumimoji="1" lang="ja-JP" altLang="en-US"/>
        </a:p>
      </dgm:t>
    </dgm:pt>
    <dgm:pt modelId="{DBA13994-B220-4DC4-810B-121B42942A8D}">
      <dgm:prSet phldrT="[テキスト]"/>
      <dgm:spPr/>
      <dgm:t>
        <a:bodyPr/>
        <a:lstStyle/>
        <a:p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3</a:t>
          </a: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伯爵コース</a:t>
          </a:r>
          <a:endParaRPr kumimoji="1" lang="ja-JP" altLang="en-US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gm:t>
    </dgm:pt>
    <dgm:pt modelId="{7BB81288-DE06-4DBC-BA76-FC8E2BF2CB97}" type="parTrans" cxnId="{79447376-5AF4-4E83-BD37-F54E50EBD191}">
      <dgm:prSet/>
      <dgm:spPr/>
      <dgm:t>
        <a:bodyPr/>
        <a:lstStyle/>
        <a:p>
          <a:endParaRPr kumimoji="1" lang="ja-JP" altLang="en-US"/>
        </a:p>
      </dgm:t>
    </dgm:pt>
    <dgm:pt modelId="{1E52D4FE-017E-4691-9852-EAB147D441DD}" type="sibTrans" cxnId="{79447376-5AF4-4E83-BD37-F54E50EBD191}">
      <dgm:prSet/>
      <dgm:spPr/>
      <dgm:t>
        <a:bodyPr/>
        <a:lstStyle/>
        <a:p>
          <a:endParaRPr kumimoji="1" lang="ja-JP" altLang="en-US"/>
        </a:p>
      </dgm:t>
    </dgm:pt>
    <dgm:pt modelId="{F60183FA-C5DD-4F23-9561-73D5F3864D11}">
      <dgm:prSet phldrT="[テキスト]"/>
      <dgm:spPr/>
      <dgm:t>
        <a:bodyPr/>
        <a:lstStyle/>
        <a:p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4</a:t>
          </a: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侯爵コース</a:t>
          </a:r>
          <a:endParaRPr kumimoji="1" lang="ja-JP" altLang="en-US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gm:t>
    </dgm:pt>
    <dgm:pt modelId="{8A1EF35E-E27F-4E2C-8357-F7CEB988110B}" type="parTrans" cxnId="{22821535-F195-465F-B710-FFCCF2A98E98}">
      <dgm:prSet/>
      <dgm:spPr/>
      <dgm:t>
        <a:bodyPr/>
        <a:lstStyle/>
        <a:p>
          <a:endParaRPr kumimoji="1" lang="ja-JP" altLang="en-US"/>
        </a:p>
      </dgm:t>
    </dgm:pt>
    <dgm:pt modelId="{ED7AD885-BA3A-451C-9542-3DABADFDD4F7}" type="sibTrans" cxnId="{22821535-F195-465F-B710-FFCCF2A98E98}">
      <dgm:prSet/>
      <dgm:spPr/>
      <dgm:t>
        <a:bodyPr/>
        <a:lstStyle/>
        <a:p>
          <a:endParaRPr kumimoji="1" lang="ja-JP" altLang="en-US"/>
        </a:p>
      </dgm:t>
    </dgm:pt>
    <dgm:pt modelId="{21B5389C-3D95-4DD2-84D8-DBB4D5819DB9}">
      <dgm:prSet phldrT="[テキスト]"/>
      <dgm:spPr/>
      <dgm:t>
        <a:bodyPr/>
        <a:lstStyle/>
        <a:p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5</a:t>
          </a: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公爵コース</a:t>
          </a:r>
          <a:endParaRPr kumimoji="1" lang="ja-JP" altLang="en-US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gm:t>
    </dgm:pt>
    <dgm:pt modelId="{250E5E0F-B169-4C16-A90D-B816F07F46D9}" type="parTrans" cxnId="{378B3680-D128-4603-9F62-A81E63988A0C}">
      <dgm:prSet/>
      <dgm:spPr/>
      <dgm:t>
        <a:bodyPr/>
        <a:lstStyle/>
        <a:p>
          <a:endParaRPr kumimoji="1" lang="ja-JP" altLang="en-US"/>
        </a:p>
      </dgm:t>
    </dgm:pt>
    <dgm:pt modelId="{6708413A-2AB5-4AAE-BAF8-EC880514237D}" type="sibTrans" cxnId="{378B3680-D128-4603-9F62-A81E63988A0C}">
      <dgm:prSet/>
      <dgm:spPr/>
      <dgm:t>
        <a:bodyPr/>
        <a:lstStyle/>
        <a:p>
          <a:endParaRPr kumimoji="1" lang="ja-JP" altLang="en-US"/>
        </a:p>
      </dgm:t>
    </dgm:pt>
    <dgm:pt modelId="{B9C5210A-A88B-4D54-9613-60240EDFA266}" type="pres">
      <dgm:prSet presAssocID="{6E8956A8-F30D-45D6-B19C-72E1489B4EF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kumimoji="1" lang="ja-JP" altLang="en-US"/>
        </a:p>
      </dgm:t>
    </dgm:pt>
    <dgm:pt modelId="{75E7336E-3FED-4530-A123-DC85EEDF73C3}" type="pres">
      <dgm:prSet presAssocID="{D9C59A83-A5B4-4F51-8F0F-32AABCFAA352}" presName="composite" presStyleCnt="0"/>
      <dgm:spPr/>
    </dgm:pt>
    <dgm:pt modelId="{C7E0E8FD-6AC6-4867-A3CF-81E1B611D6B9}" type="pres">
      <dgm:prSet presAssocID="{D9C59A83-A5B4-4F51-8F0F-32AABCFAA352}" presName="LShape" presStyleLbl="alignNode1" presStyleIdx="0" presStyleCnt="9"/>
      <dgm:spPr/>
    </dgm:pt>
    <dgm:pt modelId="{D3173DE3-FAB1-4FB2-B115-C72BF8122DA5}" type="pres">
      <dgm:prSet presAssocID="{D9C59A83-A5B4-4F51-8F0F-32AABCFAA352}" presName="ParentText" presStyleLbl="revTx" presStyleIdx="0" presStyleCnt="5" custScaleX="119081" custLinFactNeighborX="8198" custLinFactNeighborY="1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E34405-1C75-46B5-ABC4-6965F794DDBF}" type="pres">
      <dgm:prSet presAssocID="{D9C59A83-A5B4-4F51-8F0F-32AABCFAA352}" presName="Triangle" presStyleLbl="alignNode1" presStyleIdx="1" presStyleCnt="9"/>
      <dgm:spPr/>
    </dgm:pt>
    <dgm:pt modelId="{B69335B6-E13F-4453-A76F-6BFB21ACFD0B}" type="pres">
      <dgm:prSet presAssocID="{0C7D1E4C-9B4B-444F-9086-A2B845ABD8E5}" presName="sibTrans" presStyleCnt="0"/>
      <dgm:spPr/>
    </dgm:pt>
    <dgm:pt modelId="{57442AEB-D69A-40EE-9976-CE28FD153B71}" type="pres">
      <dgm:prSet presAssocID="{0C7D1E4C-9B4B-444F-9086-A2B845ABD8E5}" presName="space" presStyleCnt="0"/>
      <dgm:spPr/>
    </dgm:pt>
    <dgm:pt modelId="{72A0A640-00D3-434B-9FCA-92767678A6A9}" type="pres">
      <dgm:prSet presAssocID="{AF825F1B-DDA8-4C44-BE4E-116728A75DAB}" presName="composite" presStyleCnt="0"/>
      <dgm:spPr/>
    </dgm:pt>
    <dgm:pt modelId="{D5A724F0-615E-4B81-B6B5-E2BE44B6CFCA}" type="pres">
      <dgm:prSet presAssocID="{AF825F1B-DDA8-4C44-BE4E-116728A75DAB}" presName="LShape" presStyleLbl="alignNode1" presStyleIdx="2" presStyleCnt="9"/>
      <dgm:spPr/>
      <dgm:t>
        <a:bodyPr/>
        <a:lstStyle/>
        <a:p>
          <a:endParaRPr kumimoji="1" lang="ja-JP" altLang="en-US"/>
        </a:p>
      </dgm:t>
    </dgm:pt>
    <dgm:pt modelId="{3D4AA948-A3BC-4F7B-8966-F6F7B160E5BD}" type="pres">
      <dgm:prSet presAssocID="{AF825F1B-DDA8-4C44-BE4E-116728A75DAB}" presName="ParentText" presStyleLbl="revTx" presStyleIdx="1" presStyleCnt="5" custScaleX="119081" custLinFactNeighborX="8198" custLinFactNeighborY="1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A1CC66B-5E0F-4F2A-BB4A-C4F7C7304320}" type="pres">
      <dgm:prSet presAssocID="{AF825F1B-DDA8-4C44-BE4E-116728A75DAB}" presName="Triangle" presStyleLbl="alignNode1" presStyleIdx="3" presStyleCnt="9"/>
      <dgm:spPr/>
    </dgm:pt>
    <dgm:pt modelId="{164912E7-3C88-4FD6-8440-B9F0B97942A6}" type="pres">
      <dgm:prSet presAssocID="{5CFDD213-CD05-4440-9D79-23667F28E561}" presName="sibTrans" presStyleCnt="0"/>
      <dgm:spPr/>
    </dgm:pt>
    <dgm:pt modelId="{309D2571-892E-4016-A05A-6DDFCB3480C3}" type="pres">
      <dgm:prSet presAssocID="{5CFDD213-CD05-4440-9D79-23667F28E561}" presName="space" presStyleCnt="0"/>
      <dgm:spPr/>
    </dgm:pt>
    <dgm:pt modelId="{3185D59B-C7AA-42DC-BDED-F35F55DF65BC}" type="pres">
      <dgm:prSet presAssocID="{DBA13994-B220-4DC4-810B-121B42942A8D}" presName="composite" presStyleCnt="0"/>
      <dgm:spPr/>
    </dgm:pt>
    <dgm:pt modelId="{38895AD4-B904-4D22-B869-5D4606C98926}" type="pres">
      <dgm:prSet presAssocID="{DBA13994-B220-4DC4-810B-121B42942A8D}" presName="LShape" presStyleLbl="alignNode1" presStyleIdx="4" presStyleCnt="9" custLinFactNeighborX="-923" custLinFactNeighborY="-700"/>
      <dgm:spPr/>
    </dgm:pt>
    <dgm:pt modelId="{167E875E-3C26-492F-BC83-BAE544AAAD7B}" type="pres">
      <dgm:prSet presAssocID="{DBA13994-B220-4DC4-810B-121B42942A8D}" presName="ParentText" presStyleLbl="revTx" presStyleIdx="2" presStyleCnt="5" custScaleX="119081" custLinFactNeighborX="8198" custLinFactNeighborY="1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4CB0A7F-218B-4EFC-8D14-8583296B66A1}" type="pres">
      <dgm:prSet presAssocID="{DBA13994-B220-4DC4-810B-121B42942A8D}" presName="Triangle" presStyleLbl="alignNode1" presStyleIdx="5" presStyleCnt="9"/>
      <dgm:spPr/>
    </dgm:pt>
    <dgm:pt modelId="{129F9463-5B58-4AF4-AA5B-2E9436A3F031}" type="pres">
      <dgm:prSet presAssocID="{1E52D4FE-017E-4691-9852-EAB147D441DD}" presName="sibTrans" presStyleCnt="0"/>
      <dgm:spPr/>
    </dgm:pt>
    <dgm:pt modelId="{81B65DF0-BEFB-4B0A-A2E6-736F50056CF8}" type="pres">
      <dgm:prSet presAssocID="{1E52D4FE-017E-4691-9852-EAB147D441DD}" presName="space" presStyleCnt="0"/>
      <dgm:spPr/>
    </dgm:pt>
    <dgm:pt modelId="{F0CC47AA-5D41-4E59-81CC-16847E297D4E}" type="pres">
      <dgm:prSet presAssocID="{F60183FA-C5DD-4F23-9561-73D5F3864D11}" presName="composite" presStyleCnt="0"/>
      <dgm:spPr/>
    </dgm:pt>
    <dgm:pt modelId="{AFA20AC4-F88A-43FD-9230-AD8C10109E56}" type="pres">
      <dgm:prSet presAssocID="{F60183FA-C5DD-4F23-9561-73D5F3864D11}" presName="LShape" presStyleLbl="alignNode1" presStyleIdx="6" presStyleCnt="9"/>
      <dgm:spPr/>
    </dgm:pt>
    <dgm:pt modelId="{F2ECE9D3-F0DD-45D6-ACEE-8BE6D8DA35AC}" type="pres">
      <dgm:prSet presAssocID="{F60183FA-C5DD-4F23-9561-73D5F3864D11}" presName="ParentText" presStyleLbl="revTx" presStyleIdx="3" presStyleCnt="5" custScaleX="119081" custLinFactNeighborX="8198" custLinFactNeighborY="1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E781D4-4590-4A79-BD29-376F20BA299B}" type="pres">
      <dgm:prSet presAssocID="{F60183FA-C5DD-4F23-9561-73D5F3864D11}" presName="Triangle" presStyleLbl="alignNode1" presStyleIdx="7" presStyleCnt="9"/>
      <dgm:spPr/>
    </dgm:pt>
    <dgm:pt modelId="{8E97E27E-7D0F-458C-B290-A77E4F23BC7F}" type="pres">
      <dgm:prSet presAssocID="{ED7AD885-BA3A-451C-9542-3DABADFDD4F7}" presName="sibTrans" presStyleCnt="0"/>
      <dgm:spPr/>
    </dgm:pt>
    <dgm:pt modelId="{72377C4D-2135-4608-B998-536D9BD0543C}" type="pres">
      <dgm:prSet presAssocID="{ED7AD885-BA3A-451C-9542-3DABADFDD4F7}" presName="space" presStyleCnt="0"/>
      <dgm:spPr/>
    </dgm:pt>
    <dgm:pt modelId="{DFDD1B0B-DA81-4FA5-AE92-0AB6D8401AEC}" type="pres">
      <dgm:prSet presAssocID="{21B5389C-3D95-4DD2-84D8-DBB4D5819DB9}" presName="composite" presStyleCnt="0"/>
      <dgm:spPr/>
    </dgm:pt>
    <dgm:pt modelId="{579BA314-79A0-4FB7-B48B-1E1FC0E94C50}" type="pres">
      <dgm:prSet presAssocID="{21B5389C-3D95-4DD2-84D8-DBB4D5819DB9}" presName="LShape" presStyleLbl="alignNode1" presStyleIdx="8" presStyleCnt="9" custLinFactNeighborX="-2729" custLinFactNeighborY="3088"/>
      <dgm:spPr/>
    </dgm:pt>
    <dgm:pt modelId="{31304137-AB7A-43A5-9396-275AF226ACB1}" type="pres">
      <dgm:prSet presAssocID="{21B5389C-3D95-4DD2-84D8-DBB4D5819DB9}" presName="ParentText" presStyleLbl="revTx" presStyleIdx="4" presStyleCnt="5" custScaleX="119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9447376-5AF4-4E83-BD37-F54E50EBD191}" srcId="{6E8956A8-F30D-45D6-B19C-72E1489B4EFE}" destId="{DBA13994-B220-4DC4-810B-121B42942A8D}" srcOrd="2" destOrd="0" parTransId="{7BB81288-DE06-4DBC-BA76-FC8E2BF2CB97}" sibTransId="{1E52D4FE-017E-4691-9852-EAB147D441DD}"/>
    <dgm:cxn modelId="{6F9C8946-A41B-44B9-8F4B-FEDF15D45E4D}" srcId="{6E8956A8-F30D-45D6-B19C-72E1489B4EFE}" destId="{D9C59A83-A5B4-4F51-8F0F-32AABCFAA352}" srcOrd="0" destOrd="0" parTransId="{C9DA3533-D647-4FF9-B85B-3A4C3A7795DE}" sibTransId="{0C7D1E4C-9B4B-444F-9086-A2B845ABD8E5}"/>
    <dgm:cxn modelId="{9161F1C3-7B14-4260-BDD0-0DEBF2D5C77E}" type="presOf" srcId="{21B5389C-3D95-4DD2-84D8-DBB4D5819DB9}" destId="{31304137-AB7A-43A5-9396-275AF226ACB1}" srcOrd="0" destOrd="0" presId="urn:microsoft.com/office/officeart/2009/3/layout/StepUpProcess"/>
    <dgm:cxn modelId="{378B3680-D128-4603-9F62-A81E63988A0C}" srcId="{6E8956A8-F30D-45D6-B19C-72E1489B4EFE}" destId="{21B5389C-3D95-4DD2-84D8-DBB4D5819DB9}" srcOrd="4" destOrd="0" parTransId="{250E5E0F-B169-4C16-A90D-B816F07F46D9}" sibTransId="{6708413A-2AB5-4AAE-BAF8-EC880514237D}"/>
    <dgm:cxn modelId="{B804843F-B22F-4C1A-868A-6376568D724A}" srcId="{6E8956A8-F30D-45D6-B19C-72E1489B4EFE}" destId="{AF825F1B-DDA8-4C44-BE4E-116728A75DAB}" srcOrd="1" destOrd="0" parTransId="{775D4DE1-27E8-4F2D-BD36-9568DF7E0FC0}" sibTransId="{5CFDD213-CD05-4440-9D79-23667F28E561}"/>
    <dgm:cxn modelId="{F657D344-AF77-4C0F-B67B-685A97C76C27}" type="presOf" srcId="{DBA13994-B220-4DC4-810B-121B42942A8D}" destId="{167E875E-3C26-492F-BC83-BAE544AAAD7B}" srcOrd="0" destOrd="0" presId="urn:microsoft.com/office/officeart/2009/3/layout/StepUpProcess"/>
    <dgm:cxn modelId="{5E38D87A-84B1-4877-877E-535C54D124C6}" type="presOf" srcId="{D9C59A83-A5B4-4F51-8F0F-32AABCFAA352}" destId="{D3173DE3-FAB1-4FB2-B115-C72BF8122DA5}" srcOrd="0" destOrd="0" presId="urn:microsoft.com/office/officeart/2009/3/layout/StepUpProcess"/>
    <dgm:cxn modelId="{22821535-F195-465F-B710-FFCCF2A98E98}" srcId="{6E8956A8-F30D-45D6-B19C-72E1489B4EFE}" destId="{F60183FA-C5DD-4F23-9561-73D5F3864D11}" srcOrd="3" destOrd="0" parTransId="{8A1EF35E-E27F-4E2C-8357-F7CEB988110B}" sibTransId="{ED7AD885-BA3A-451C-9542-3DABADFDD4F7}"/>
    <dgm:cxn modelId="{C1EDE5EF-A745-4D52-AA58-56870B84636E}" type="presOf" srcId="{6E8956A8-F30D-45D6-B19C-72E1489B4EFE}" destId="{B9C5210A-A88B-4D54-9613-60240EDFA266}" srcOrd="0" destOrd="0" presId="urn:microsoft.com/office/officeart/2009/3/layout/StepUpProcess"/>
    <dgm:cxn modelId="{812A873D-322C-4B0D-A104-A12F6EBE169D}" type="presOf" srcId="{F60183FA-C5DD-4F23-9561-73D5F3864D11}" destId="{F2ECE9D3-F0DD-45D6-ACEE-8BE6D8DA35AC}" srcOrd="0" destOrd="0" presId="urn:microsoft.com/office/officeart/2009/3/layout/StepUpProcess"/>
    <dgm:cxn modelId="{C44581C2-82A7-476F-92F5-419D9D2FD890}" type="presOf" srcId="{AF825F1B-DDA8-4C44-BE4E-116728A75DAB}" destId="{3D4AA948-A3BC-4F7B-8966-F6F7B160E5BD}" srcOrd="0" destOrd="0" presId="urn:microsoft.com/office/officeart/2009/3/layout/StepUpProcess"/>
    <dgm:cxn modelId="{79509DC6-BA5F-49BA-8D73-C04B5E1BEED4}" type="presParOf" srcId="{B9C5210A-A88B-4D54-9613-60240EDFA266}" destId="{75E7336E-3FED-4530-A123-DC85EEDF73C3}" srcOrd="0" destOrd="0" presId="urn:microsoft.com/office/officeart/2009/3/layout/StepUpProcess"/>
    <dgm:cxn modelId="{2138708C-7733-4A60-9122-C5BA6E9DA7D1}" type="presParOf" srcId="{75E7336E-3FED-4530-A123-DC85EEDF73C3}" destId="{C7E0E8FD-6AC6-4867-A3CF-81E1B611D6B9}" srcOrd="0" destOrd="0" presId="urn:microsoft.com/office/officeart/2009/3/layout/StepUpProcess"/>
    <dgm:cxn modelId="{8E5EF4B1-57D5-4CD7-8D45-89B227A44650}" type="presParOf" srcId="{75E7336E-3FED-4530-A123-DC85EEDF73C3}" destId="{D3173DE3-FAB1-4FB2-B115-C72BF8122DA5}" srcOrd="1" destOrd="0" presId="urn:microsoft.com/office/officeart/2009/3/layout/StepUpProcess"/>
    <dgm:cxn modelId="{58D0104E-1A45-4D39-AAA0-8E79E7E09ED5}" type="presParOf" srcId="{75E7336E-3FED-4530-A123-DC85EEDF73C3}" destId="{E9E34405-1C75-46B5-ABC4-6965F794DDBF}" srcOrd="2" destOrd="0" presId="urn:microsoft.com/office/officeart/2009/3/layout/StepUpProcess"/>
    <dgm:cxn modelId="{77A45546-4AE0-4309-B182-048FDCBD1781}" type="presParOf" srcId="{B9C5210A-A88B-4D54-9613-60240EDFA266}" destId="{B69335B6-E13F-4453-A76F-6BFB21ACFD0B}" srcOrd="1" destOrd="0" presId="urn:microsoft.com/office/officeart/2009/3/layout/StepUpProcess"/>
    <dgm:cxn modelId="{390D0B3B-FD99-4B0A-8E96-37238ED54A23}" type="presParOf" srcId="{B69335B6-E13F-4453-A76F-6BFB21ACFD0B}" destId="{57442AEB-D69A-40EE-9976-CE28FD153B71}" srcOrd="0" destOrd="0" presId="urn:microsoft.com/office/officeart/2009/3/layout/StepUpProcess"/>
    <dgm:cxn modelId="{E855F275-088F-4B80-98AB-33A2A5CDAD30}" type="presParOf" srcId="{B9C5210A-A88B-4D54-9613-60240EDFA266}" destId="{72A0A640-00D3-434B-9FCA-92767678A6A9}" srcOrd="2" destOrd="0" presId="urn:microsoft.com/office/officeart/2009/3/layout/StepUpProcess"/>
    <dgm:cxn modelId="{F056FCFC-E741-476D-87D0-8EE81BE0A06F}" type="presParOf" srcId="{72A0A640-00D3-434B-9FCA-92767678A6A9}" destId="{D5A724F0-615E-4B81-B6B5-E2BE44B6CFCA}" srcOrd="0" destOrd="0" presId="urn:microsoft.com/office/officeart/2009/3/layout/StepUpProcess"/>
    <dgm:cxn modelId="{E0577882-29A6-4032-A76B-8E3B326D6800}" type="presParOf" srcId="{72A0A640-00D3-434B-9FCA-92767678A6A9}" destId="{3D4AA948-A3BC-4F7B-8966-F6F7B160E5BD}" srcOrd="1" destOrd="0" presId="urn:microsoft.com/office/officeart/2009/3/layout/StepUpProcess"/>
    <dgm:cxn modelId="{DE2E0EB1-3647-4FB4-B29D-CE4B2E26ABE3}" type="presParOf" srcId="{72A0A640-00D3-434B-9FCA-92767678A6A9}" destId="{5A1CC66B-5E0F-4F2A-BB4A-C4F7C7304320}" srcOrd="2" destOrd="0" presId="urn:microsoft.com/office/officeart/2009/3/layout/StepUpProcess"/>
    <dgm:cxn modelId="{99A6CA83-54C8-4451-A0BE-8594450087A7}" type="presParOf" srcId="{B9C5210A-A88B-4D54-9613-60240EDFA266}" destId="{164912E7-3C88-4FD6-8440-B9F0B97942A6}" srcOrd="3" destOrd="0" presId="urn:microsoft.com/office/officeart/2009/3/layout/StepUpProcess"/>
    <dgm:cxn modelId="{749BE9E3-4FF4-41A5-9DA7-4B96701210BD}" type="presParOf" srcId="{164912E7-3C88-4FD6-8440-B9F0B97942A6}" destId="{309D2571-892E-4016-A05A-6DDFCB3480C3}" srcOrd="0" destOrd="0" presId="urn:microsoft.com/office/officeart/2009/3/layout/StepUpProcess"/>
    <dgm:cxn modelId="{A2B9918E-51D0-4AC0-B048-21A260454717}" type="presParOf" srcId="{B9C5210A-A88B-4D54-9613-60240EDFA266}" destId="{3185D59B-C7AA-42DC-BDED-F35F55DF65BC}" srcOrd="4" destOrd="0" presId="urn:microsoft.com/office/officeart/2009/3/layout/StepUpProcess"/>
    <dgm:cxn modelId="{89A30786-F95A-400E-A9E5-300C93795DE0}" type="presParOf" srcId="{3185D59B-C7AA-42DC-BDED-F35F55DF65BC}" destId="{38895AD4-B904-4D22-B869-5D4606C98926}" srcOrd="0" destOrd="0" presId="urn:microsoft.com/office/officeart/2009/3/layout/StepUpProcess"/>
    <dgm:cxn modelId="{85F41B15-551A-4EDF-A41F-F2DA421D0B54}" type="presParOf" srcId="{3185D59B-C7AA-42DC-BDED-F35F55DF65BC}" destId="{167E875E-3C26-492F-BC83-BAE544AAAD7B}" srcOrd="1" destOrd="0" presId="urn:microsoft.com/office/officeart/2009/3/layout/StepUpProcess"/>
    <dgm:cxn modelId="{BBD9DAF2-0429-4CC3-A38B-5B3A70FF98C3}" type="presParOf" srcId="{3185D59B-C7AA-42DC-BDED-F35F55DF65BC}" destId="{F4CB0A7F-218B-4EFC-8D14-8583296B66A1}" srcOrd="2" destOrd="0" presId="urn:microsoft.com/office/officeart/2009/3/layout/StepUpProcess"/>
    <dgm:cxn modelId="{9176F285-3239-4793-B963-8E6F735A4671}" type="presParOf" srcId="{B9C5210A-A88B-4D54-9613-60240EDFA266}" destId="{129F9463-5B58-4AF4-AA5B-2E9436A3F031}" srcOrd="5" destOrd="0" presId="urn:microsoft.com/office/officeart/2009/3/layout/StepUpProcess"/>
    <dgm:cxn modelId="{4B049DAE-EB16-43B1-9015-AA131509BB5B}" type="presParOf" srcId="{129F9463-5B58-4AF4-AA5B-2E9436A3F031}" destId="{81B65DF0-BEFB-4B0A-A2E6-736F50056CF8}" srcOrd="0" destOrd="0" presId="urn:microsoft.com/office/officeart/2009/3/layout/StepUpProcess"/>
    <dgm:cxn modelId="{F9669924-7889-4ADB-BF58-785E8771DA7D}" type="presParOf" srcId="{B9C5210A-A88B-4D54-9613-60240EDFA266}" destId="{F0CC47AA-5D41-4E59-81CC-16847E297D4E}" srcOrd="6" destOrd="0" presId="urn:microsoft.com/office/officeart/2009/3/layout/StepUpProcess"/>
    <dgm:cxn modelId="{2216CC77-591B-4040-A7BE-7DC791E3DC1F}" type="presParOf" srcId="{F0CC47AA-5D41-4E59-81CC-16847E297D4E}" destId="{AFA20AC4-F88A-43FD-9230-AD8C10109E56}" srcOrd="0" destOrd="0" presId="urn:microsoft.com/office/officeart/2009/3/layout/StepUpProcess"/>
    <dgm:cxn modelId="{5D6986CB-1561-47E3-A263-71871EF1A811}" type="presParOf" srcId="{F0CC47AA-5D41-4E59-81CC-16847E297D4E}" destId="{F2ECE9D3-F0DD-45D6-ACEE-8BE6D8DA35AC}" srcOrd="1" destOrd="0" presId="urn:microsoft.com/office/officeart/2009/3/layout/StepUpProcess"/>
    <dgm:cxn modelId="{C4391D4A-4BC8-4455-BAB5-0FCB3B08B6E6}" type="presParOf" srcId="{F0CC47AA-5D41-4E59-81CC-16847E297D4E}" destId="{E4E781D4-4590-4A79-BD29-376F20BA299B}" srcOrd="2" destOrd="0" presId="urn:microsoft.com/office/officeart/2009/3/layout/StepUpProcess"/>
    <dgm:cxn modelId="{0C85A321-C15E-4E9C-A9A8-79049D874400}" type="presParOf" srcId="{B9C5210A-A88B-4D54-9613-60240EDFA266}" destId="{8E97E27E-7D0F-458C-B290-A77E4F23BC7F}" srcOrd="7" destOrd="0" presId="urn:microsoft.com/office/officeart/2009/3/layout/StepUpProcess"/>
    <dgm:cxn modelId="{D0DC0DC8-E845-4CE1-8C3F-3330FEE94631}" type="presParOf" srcId="{8E97E27E-7D0F-458C-B290-A77E4F23BC7F}" destId="{72377C4D-2135-4608-B998-536D9BD0543C}" srcOrd="0" destOrd="0" presId="urn:microsoft.com/office/officeart/2009/3/layout/StepUpProcess"/>
    <dgm:cxn modelId="{B2149968-5331-4931-A92E-CA0171B839C0}" type="presParOf" srcId="{B9C5210A-A88B-4D54-9613-60240EDFA266}" destId="{DFDD1B0B-DA81-4FA5-AE92-0AB6D8401AEC}" srcOrd="8" destOrd="0" presId="urn:microsoft.com/office/officeart/2009/3/layout/StepUpProcess"/>
    <dgm:cxn modelId="{E1D2E141-A871-49E2-AE05-6213BCB13B9D}" type="presParOf" srcId="{DFDD1B0B-DA81-4FA5-AE92-0AB6D8401AEC}" destId="{579BA314-79A0-4FB7-B48B-1E1FC0E94C50}" srcOrd="0" destOrd="0" presId="urn:microsoft.com/office/officeart/2009/3/layout/StepUpProcess"/>
    <dgm:cxn modelId="{3FADC370-8ED2-423B-BDDD-6B916E67FCE1}" type="presParOf" srcId="{DFDD1B0B-DA81-4FA5-AE92-0AB6D8401AEC}" destId="{31304137-AB7A-43A5-9396-275AF226ACB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0E8FD-6AC6-4867-A3CF-81E1B611D6B9}">
      <dsp:nvSpPr>
        <dsp:cNvPr id="0" name=""/>
        <dsp:cNvSpPr/>
      </dsp:nvSpPr>
      <dsp:spPr>
        <a:xfrm rot="5400000">
          <a:off x="337205" y="2190667"/>
          <a:ext cx="1013329" cy="1686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73DE3-FAB1-4FB2-B115-C72BF8122DA5}">
      <dsp:nvSpPr>
        <dsp:cNvPr id="0" name=""/>
        <dsp:cNvSpPr/>
      </dsp:nvSpPr>
      <dsp:spPr>
        <a:xfrm>
          <a:off x="147619" y="2711531"/>
          <a:ext cx="1812736" cy="133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1</a:t>
          </a: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男爵コース</a:t>
          </a:r>
          <a:endParaRPr kumimoji="1" lang="ja-JP" altLang="en-US" sz="2500" kern="1200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sp:txBody>
      <dsp:txXfrm>
        <a:off x="147619" y="2711531"/>
        <a:ext cx="1812736" cy="1334360"/>
      </dsp:txXfrm>
    </dsp:sp>
    <dsp:sp modelId="{E9E34405-1C75-46B5-ABC4-6965F794DDBF}">
      <dsp:nvSpPr>
        <dsp:cNvPr id="0" name=""/>
        <dsp:cNvSpPr/>
      </dsp:nvSpPr>
      <dsp:spPr>
        <a:xfrm>
          <a:off x="1403107" y="2066530"/>
          <a:ext cx="287221" cy="28722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A724F0-615E-4B81-B6B5-E2BE44B6CFCA}">
      <dsp:nvSpPr>
        <dsp:cNvPr id="0" name=""/>
        <dsp:cNvSpPr/>
      </dsp:nvSpPr>
      <dsp:spPr>
        <a:xfrm rot="5400000">
          <a:off x="2345996" y="1729527"/>
          <a:ext cx="1013329" cy="1686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D4AA948-A3BC-4F7B-8966-F6F7B160E5BD}">
      <dsp:nvSpPr>
        <dsp:cNvPr id="0" name=""/>
        <dsp:cNvSpPr/>
      </dsp:nvSpPr>
      <dsp:spPr>
        <a:xfrm>
          <a:off x="2156410" y="2250391"/>
          <a:ext cx="1812736" cy="133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2</a:t>
          </a: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子爵コース</a:t>
          </a:r>
          <a:endParaRPr kumimoji="1" lang="ja-JP" altLang="en-US" sz="2500" kern="1200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sp:txBody>
      <dsp:txXfrm>
        <a:off x="2156410" y="2250391"/>
        <a:ext cx="1812736" cy="1334360"/>
      </dsp:txXfrm>
    </dsp:sp>
    <dsp:sp modelId="{5A1CC66B-5E0F-4F2A-BB4A-C4F7C7304320}">
      <dsp:nvSpPr>
        <dsp:cNvPr id="0" name=""/>
        <dsp:cNvSpPr/>
      </dsp:nvSpPr>
      <dsp:spPr>
        <a:xfrm>
          <a:off x="3411897" y="1605390"/>
          <a:ext cx="287221" cy="28722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895AD4-B904-4D22-B869-5D4606C98926}">
      <dsp:nvSpPr>
        <dsp:cNvPr id="0" name=""/>
        <dsp:cNvSpPr/>
      </dsp:nvSpPr>
      <dsp:spPr>
        <a:xfrm rot="5400000">
          <a:off x="4339224" y="1261294"/>
          <a:ext cx="1013329" cy="1686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67E875E-3C26-492F-BC83-BAE544AAAD7B}">
      <dsp:nvSpPr>
        <dsp:cNvPr id="0" name=""/>
        <dsp:cNvSpPr/>
      </dsp:nvSpPr>
      <dsp:spPr>
        <a:xfrm>
          <a:off x="4165201" y="1789252"/>
          <a:ext cx="1812736" cy="133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3</a:t>
          </a: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伯爵コース</a:t>
          </a:r>
          <a:endParaRPr kumimoji="1" lang="ja-JP" altLang="en-US" sz="2500" kern="1200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sp:txBody>
      <dsp:txXfrm>
        <a:off x="4165201" y="1789252"/>
        <a:ext cx="1812736" cy="1334360"/>
      </dsp:txXfrm>
    </dsp:sp>
    <dsp:sp modelId="{F4CB0A7F-218B-4EFC-8D14-8583296B66A1}">
      <dsp:nvSpPr>
        <dsp:cNvPr id="0" name=""/>
        <dsp:cNvSpPr/>
      </dsp:nvSpPr>
      <dsp:spPr>
        <a:xfrm>
          <a:off x="5420688" y="1144251"/>
          <a:ext cx="287221" cy="28722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FA20AC4-F88A-43FD-9230-AD8C10109E56}">
      <dsp:nvSpPr>
        <dsp:cNvPr id="0" name=""/>
        <dsp:cNvSpPr/>
      </dsp:nvSpPr>
      <dsp:spPr>
        <a:xfrm rot="5400000">
          <a:off x="6363578" y="807248"/>
          <a:ext cx="1013329" cy="1686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ECE9D3-F0DD-45D6-ACEE-8BE6D8DA35AC}">
      <dsp:nvSpPr>
        <dsp:cNvPr id="0" name=""/>
        <dsp:cNvSpPr/>
      </dsp:nvSpPr>
      <dsp:spPr>
        <a:xfrm>
          <a:off x="6173992" y="1328113"/>
          <a:ext cx="1812736" cy="133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4</a:t>
          </a: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侯爵コース</a:t>
          </a:r>
          <a:endParaRPr kumimoji="1" lang="ja-JP" altLang="en-US" sz="2500" kern="1200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sp:txBody>
      <dsp:txXfrm>
        <a:off x="6173992" y="1328113"/>
        <a:ext cx="1812736" cy="1334360"/>
      </dsp:txXfrm>
    </dsp:sp>
    <dsp:sp modelId="{E4E781D4-4590-4A79-BD29-376F20BA299B}">
      <dsp:nvSpPr>
        <dsp:cNvPr id="0" name=""/>
        <dsp:cNvSpPr/>
      </dsp:nvSpPr>
      <dsp:spPr>
        <a:xfrm>
          <a:off x="7429479" y="683112"/>
          <a:ext cx="287221" cy="28722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79BA314-79A0-4FB7-B48B-1E1FC0E94C50}">
      <dsp:nvSpPr>
        <dsp:cNvPr id="0" name=""/>
        <dsp:cNvSpPr/>
      </dsp:nvSpPr>
      <dsp:spPr>
        <a:xfrm rot="5400000">
          <a:off x="8326354" y="377401"/>
          <a:ext cx="1013329" cy="1686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1304137-AB7A-43A5-9396-275AF226ACB1}">
      <dsp:nvSpPr>
        <dsp:cNvPr id="0" name=""/>
        <dsp:cNvSpPr/>
      </dsp:nvSpPr>
      <dsp:spPr>
        <a:xfrm>
          <a:off x="8057987" y="849907"/>
          <a:ext cx="1812736" cy="133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第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5</a:t>
          </a: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段階</a:t>
          </a:r>
          <a: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/>
          </a:r>
          <a:br>
            <a:rPr kumimoji="1" lang="en-US" altLang="ja-JP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</a:br>
          <a:r>
            <a:rPr kumimoji="1" lang="ja-JP" altLang="en-US" sz="2500" kern="1200" dirty="0" smtClean="0">
              <a:latin typeface="花鳥風月ＢＢ" panose="02000609000000000000" pitchFamily="1" charset="-128"/>
              <a:ea typeface="花鳥風月ＢＢ" panose="02000609000000000000" pitchFamily="1" charset="-128"/>
            </a:rPr>
            <a:t>公爵コース</a:t>
          </a:r>
          <a:endParaRPr kumimoji="1" lang="ja-JP" altLang="en-US" sz="2500" kern="1200" dirty="0">
            <a:latin typeface="花鳥風月ＢＢ" panose="02000609000000000000" pitchFamily="1" charset="-128"/>
            <a:ea typeface="花鳥風月ＢＢ" panose="02000609000000000000" pitchFamily="1" charset="-128"/>
          </a:endParaRPr>
        </a:p>
      </dsp:txBody>
      <dsp:txXfrm>
        <a:off x="8057987" y="849907"/>
        <a:ext cx="1812736" cy="1334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43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309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7435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07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651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136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844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03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311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85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8494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79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728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763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10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2312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04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30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25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6673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038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813F3-8CF6-4F87-AE04-EDAD987CCC4F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CB500-7D88-4582-9CF8-AD975AAF01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204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5EBE1-0648-4D38-82F8-1EBE968C7964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30AD7-C16F-4FDC-8C05-5DCC56D9A175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1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0"/>
            <a:ext cx="12192601" cy="685766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0994" y="928781"/>
            <a:ext cx="9149409" cy="1508125"/>
          </a:xfrm>
        </p:spPr>
        <p:txBody>
          <a:bodyPr>
            <a:normAutofit fontScale="90000"/>
          </a:bodyPr>
          <a:lstStyle/>
          <a:p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独身</a:t>
            </a:r>
            <a:r>
              <a:rPr kumimoji="1" lang="en-US" altLang="ja-JP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×</a:t>
            </a:r>
            <a:r>
              <a:rPr kumimoji="1"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ドレス</a:t>
            </a:r>
            <a:r>
              <a:rPr kumimoji="1" lang="en-US" altLang="ja-JP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×</a:t>
            </a:r>
            <a:r>
              <a:rPr kumimoji="1"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宝塚</a:t>
            </a:r>
            <a:r>
              <a:rPr kumimoji="1" lang="en-US" altLang="ja-JP" sz="36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/>
            </a:r>
            <a:br>
              <a:rPr kumimoji="1" lang="en-US" altLang="ja-JP" sz="36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</a:br>
            <a:r>
              <a:rPr kumimoji="1" lang="ja-JP" altLang="en-US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お一人様でもいいじゃない！</a:t>
            </a:r>
            <a:endParaRPr kumimoji="1" lang="ja-JP" altLang="en-US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84852" y="3622181"/>
            <a:ext cx="4365187" cy="1355987"/>
          </a:xfrm>
        </p:spPr>
        <p:txBody>
          <a:bodyPr>
            <a:noAutofit/>
          </a:bodyPr>
          <a:lstStyle/>
          <a:p>
            <a:pPr algn="l"/>
            <a:r>
              <a:rPr kumimoji="1" lang="ja-JP" altLang="en-US" sz="32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佐藤優子　</a:t>
            </a:r>
            <a:endParaRPr kumimoji="1" lang="en-US" altLang="ja-JP" sz="3200" b="1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pPr algn="l"/>
            <a:r>
              <a:rPr kumimoji="1" lang="ja-JP" altLang="en-US" sz="32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山崎理歌　川村泉</a:t>
            </a:r>
            <a:endParaRPr kumimoji="1" lang="en-US" altLang="ja-JP" sz="3200" b="1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pPr algn="l"/>
            <a:r>
              <a:rPr kumimoji="1" lang="ja-JP" altLang="en-US" sz="32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塚本夏美　</a:t>
            </a:r>
            <a:r>
              <a:rPr lang="ja-JP" altLang="en-US" sz="32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冨</a:t>
            </a:r>
            <a:r>
              <a:rPr lang="ja-JP" altLang="en-US" sz="32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塚</a:t>
            </a:r>
            <a:r>
              <a:rPr kumimoji="1" lang="ja-JP" altLang="en-US" sz="32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愛里沙</a:t>
            </a:r>
            <a:endParaRPr kumimoji="1" lang="ja-JP" altLang="en-US" sz="32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333520" y="5222456"/>
            <a:ext cx="4056845" cy="69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日本工学院専門学校</a:t>
            </a:r>
            <a:endParaRPr lang="en-US" altLang="ja-JP" sz="3200" dirty="0">
              <a:solidFill>
                <a:prstClr val="black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pPr algn="ctr"/>
            <a:r>
              <a:rPr lang="ja-JP" altLang="en-US" sz="3200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情報ビジネス科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170" y="3047639"/>
            <a:ext cx="1907547" cy="193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3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816"/>
            <a:ext cx="12192601" cy="6904816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146220" y="23697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270456" y="115909"/>
            <a:ext cx="11675738" cy="577265"/>
          </a:xfrm>
          <a:prstGeom prst="rect">
            <a:avLst/>
          </a:prstGeom>
          <a:solidFill>
            <a:schemeClr val="accent1">
              <a:alpha val="89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 dirty="0" smtClean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おひとりさまだっていいじゃない</a:t>
            </a:r>
            <a:endParaRPr kumimoji="1" lang="ja-JP" altLang="en-US" b="1" dirty="0">
              <a:solidFill>
                <a:schemeClr val="bg1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70456" y="693174"/>
            <a:ext cx="11675738" cy="5958349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1403106" y="2501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×</a:t>
            </a:r>
            <a:endParaRPr kumimoji="1" lang="ja-JP" altLang="en-US" dirty="0">
              <a:solidFill>
                <a:schemeClr val="bg1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488038" y="795497"/>
            <a:ext cx="11216524" cy="545068"/>
          </a:xfrm>
          <a:prstGeom prst="roundRect">
            <a:avLst/>
          </a:prstGeom>
          <a:solidFill>
            <a:schemeClr val="accent1"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spc="15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予約フォーム</a:t>
            </a:r>
            <a:endParaRPr kumimoji="1" lang="ja-JP" altLang="en-US" b="1" spc="15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129325" y="1650356"/>
            <a:ext cx="4336026" cy="2330245"/>
          </a:xfrm>
          <a:prstGeom prst="roundRect">
            <a:avLst/>
          </a:prstGeom>
          <a:solidFill>
            <a:schemeClr val="accent1">
              <a:alpha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氏名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12" y="1650356"/>
            <a:ext cx="4352921" cy="23471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430" y="4193107"/>
            <a:ext cx="4352921" cy="23471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11" y="4193106"/>
            <a:ext cx="4352921" cy="23471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0" name="テキスト ボックス 29"/>
          <p:cNvSpPr txBox="1"/>
          <p:nvPr/>
        </p:nvSpPr>
        <p:spPr>
          <a:xfrm>
            <a:off x="1503786" y="481268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dirty="0" smtClean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電話番号</a:t>
            </a:r>
            <a:endParaRPr kumimoji="1" lang="ja-JP" altLang="en-US" sz="6600" dirty="0">
              <a:solidFill>
                <a:schemeClr val="bg1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767052" y="236971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600" dirty="0" smtClean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住所</a:t>
            </a:r>
            <a:endParaRPr kumimoji="1" lang="ja-JP" altLang="en-US" sz="6600" dirty="0">
              <a:solidFill>
                <a:schemeClr val="bg1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232902" y="4819202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6600" dirty="0" smtClean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その</a:t>
            </a:r>
            <a:r>
              <a:rPr lang="ja-JP" altLang="en-US" sz="6600" dirty="0">
                <a:solidFill>
                  <a:schemeClr val="bg1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他</a:t>
            </a:r>
            <a:endParaRPr kumimoji="1" lang="ja-JP" altLang="en-US" sz="6600" dirty="0">
              <a:solidFill>
                <a:schemeClr val="bg1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21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29007">
            <a:off x="954376" y="2114635"/>
            <a:ext cx="3768997" cy="24448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右矢印 7"/>
          <p:cNvSpPr/>
          <p:nvPr/>
        </p:nvSpPr>
        <p:spPr>
          <a:xfrm>
            <a:off x="5321028" y="2605389"/>
            <a:ext cx="1548885" cy="1646628"/>
          </a:xfrm>
          <a:prstGeom prst="rightArrow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739" y="1442760"/>
            <a:ext cx="3982006" cy="3972479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474619" y="336363"/>
            <a:ext cx="52417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体験参加</a:t>
            </a:r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までの流れ</a:t>
            </a:r>
            <a:endParaRPr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983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78081" y="1825625"/>
            <a:ext cx="368179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1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男爵コース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写真撮影</a:t>
            </a:r>
            <a:endParaRPr kumimoji="1"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753" y="860047"/>
            <a:ext cx="4263480" cy="5137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842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753" y="860047"/>
            <a:ext cx="4268952" cy="5137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テキスト ボックス 7"/>
          <p:cNvSpPr txBox="1"/>
          <p:nvPr/>
        </p:nvSpPr>
        <p:spPr>
          <a:xfrm>
            <a:off x="4048259" y="0"/>
            <a:ext cx="4129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378081" y="1825625"/>
            <a:ext cx="368179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1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男爵コース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写真撮影</a:t>
            </a:r>
            <a:endParaRPr kumimoji="1"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664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446" y="860046"/>
            <a:ext cx="4350923" cy="524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テキスト ボックス 9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78081" y="1825625"/>
            <a:ext cx="368179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1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男爵コース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写真撮影</a:t>
            </a:r>
            <a:endParaRPr kumimoji="1"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2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356852" y="1433877"/>
            <a:ext cx="6109365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2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子爵</a:t>
            </a:r>
            <a:r>
              <a:rPr lang="ja-JP" altLang="en-US" sz="4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立食パーティー</a:t>
            </a:r>
            <a:endParaRPr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</a:t>
            </a:r>
            <a:r>
              <a:rPr kumimoji="1"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茶会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217" y="1144291"/>
            <a:ext cx="3371380" cy="4400113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8" name="テキスト ボックス 7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532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356852" y="1433108"/>
            <a:ext cx="6109365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2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子爵</a:t>
            </a:r>
            <a:r>
              <a:rPr lang="ja-JP" altLang="en-US" sz="4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立食パーティー</a:t>
            </a:r>
            <a:endParaRPr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</a:t>
            </a:r>
            <a:r>
              <a:rPr kumimoji="1"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茶会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217" y="1229400"/>
            <a:ext cx="3375622" cy="439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テキスト ボックス 7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73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105188" y="1304318"/>
            <a:ext cx="3005951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3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伯爵コース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舞踏会</a:t>
            </a:r>
            <a:endParaRPr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晩</a:t>
            </a:r>
            <a:r>
              <a:rPr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餐</a:t>
            </a:r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会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825625"/>
            <a:ext cx="4761389" cy="3414056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9" name="テキスト ボックス 8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398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717" y="1690688"/>
            <a:ext cx="4759839" cy="34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テキスト ボックス 7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105188" y="1304318"/>
            <a:ext cx="3005951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3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伯爵コース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舞踏会</a:t>
            </a:r>
            <a:endParaRPr lang="en-US" altLang="ja-JP" sz="66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晩</a:t>
            </a:r>
            <a:r>
              <a:rPr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餐</a:t>
            </a:r>
            <a:r>
              <a:rPr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会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472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85937" y="1355837"/>
            <a:ext cx="5724644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4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侯爵コース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国内旅行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クルーズ客船での</a:t>
            </a:r>
            <a:endParaRPr lang="en-US" altLang="ja-JP" sz="5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パーティ</a:t>
            </a:r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ー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kumimoji="1"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562" y="1825625"/>
            <a:ext cx="4112651" cy="332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テキスト ボックス 13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74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" y="0"/>
            <a:ext cx="12192601" cy="685766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83" y="1218088"/>
            <a:ext cx="3767693" cy="4660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円形吹き出し 3"/>
          <p:cNvSpPr/>
          <p:nvPr/>
        </p:nvSpPr>
        <p:spPr>
          <a:xfrm>
            <a:off x="5950039" y="1218089"/>
            <a:ext cx="5138671" cy="1718294"/>
          </a:xfrm>
          <a:prstGeom prst="wedgeEllipseCallout">
            <a:avLst>
              <a:gd name="adj1" fmla="val -78882"/>
              <a:gd name="adj2" fmla="val 41039"/>
            </a:avLst>
          </a:prstGeom>
          <a:solidFill>
            <a:schemeClr val="bg1">
              <a:alpha val="29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095699" y="1661737"/>
            <a:ext cx="5164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一億総活躍社会！</a:t>
            </a:r>
            <a:endParaRPr kumimoji="1" lang="ja-JP" altLang="en-US" sz="48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701" y="4351022"/>
            <a:ext cx="2039346" cy="18189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1473" y="2868611"/>
            <a:ext cx="2109231" cy="19282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976" y="2874026"/>
            <a:ext cx="2093145" cy="2066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テキスト ボックス 4"/>
          <p:cNvSpPr txBox="1"/>
          <p:nvPr/>
        </p:nvSpPr>
        <p:spPr>
          <a:xfrm>
            <a:off x="4964619" y="0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初めに</a:t>
            </a:r>
            <a:endParaRPr kumimoji="1" lang="ja-JP" altLang="en-US" sz="5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145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562" y="1825625"/>
            <a:ext cx="4112651" cy="332279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テキスト ボックス 9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85937" y="1355837"/>
            <a:ext cx="5724644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4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侯爵コース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国内旅行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クルーズ客船での</a:t>
            </a:r>
            <a:endParaRPr lang="en-US" altLang="ja-JP" sz="5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パーティ</a:t>
            </a:r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ー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797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8" name="コンテンツ プレースホルダ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562" y="1825625"/>
            <a:ext cx="4112651" cy="332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テキスト ボックス 8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85937" y="1355837"/>
            <a:ext cx="5724644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4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侯爵コース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国内旅行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クルーズ客船での</a:t>
            </a:r>
            <a:endParaRPr lang="en-US" altLang="ja-JP" sz="5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5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パーティ</a:t>
            </a:r>
            <a:r>
              <a:rPr lang="ja-JP" altLang="en-US" sz="5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ー</a:t>
            </a:r>
            <a:endParaRPr lang="en-US" altLang="ja-JP" sz="54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43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63760" y="1893094"/>
            <a:ext cx="3570208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5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公爵コース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海外旅行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387" y="1287887"/>
            <a:ext cx="4170025" cy="3994682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9" name="テキスト ボックス 8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976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63760" y="1893094"/>
            <a:ext cx="3570208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5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公爵コース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海外</a:t>
            </a:r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旅行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446" y="1334474"/>
            <a:ext cx="4168800" cy="3985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テキスト ボックス 8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900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63760" y="1893094"/>
            <a:ext cx="3570208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第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5</a:t>
            </a:r>
            <a:r>
              <a:rPr kumimoji="1"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44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公爵</a:t>
            </a:r>
            <a:r>
              <a:rPr lang="ja-JP" altLang="en-US" sz="44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コース</a:t>
            </a:r>
            <a:endParaRPr kumimoji="1" lang="en-US" altLang="ja-JP" sz="44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endParaRPr lang="en-US" altLang="ja-JP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lang="ja-JP" altLang="en-US" sz="6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海外</a:t>
            </a:r>
            <a:r>
              <a:rPr kumimoji="1" lang="ja-JP" altLang="en-US" sz="6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旅行</a:t>
            </a:r>
            <a:endParaRPr kumimoji="1" lang="ja-JP" altLang="en-US" sz="6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737" y="1335206"/>
            <a:ext cx="4166849" cy="398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014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9" name="図表 8"/>
          <p:cNvGraphicFramePr/>
          <p:nvPr>
            <p:extLst>
              <p:ext uri="{D42A27DB-BD31-4B8C-83A1-F6EECF244321}">
                <p14:modId xmlns:p14="http://schemas.microsoft.com/office/powerpoint/2010/main" val="3068523980"/>
              </p:ext>
            </p:extLst>
          </p:nvPr>
        </p:nvGraphicFramePr>
        <p:xfrm>
          <a:off x="1249654" y="1465614"/>
          <a:ext cx="9871516" cy="4711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147644" y="784711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ステップアップ方式</a:t>
            </a:r>
            <a:endParaRPr kumimoji="1" lang="ja-JP" altLang="en-US" sz="48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37142" y="318575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最低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２</a:t>
            </a:r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回参加</a:t>
            </a:r>
            <a:endParaRPr kumimoji="1" lang="ja-JP" altLang="en-US" sz="28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701895" y="277026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最低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４</a:t>
            </a:r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回参加</a:t>
            </a:r>
            <a:endParaRPr kumimoji="1" lang="ja-JP" altLang="en-US" sz="28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866768" y="224704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最低</a:t>
            </a:r>
            <a:r>
              <a:rPr lang="en-US" altLang="ja-JP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5</a:t>
            </a:r>
            <a:r>
              <a:rPr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回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参加</a:t>
            </a:r>
            <a:endParaRPr kumimoji="1" lang="ja-JP" altLang="en-US" sz="28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785808" y="1750645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最低</a:t>
            </a:r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3</a:t>
            </a:r>
            <a:r>
              <a:rPr kumimoji="1"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回参加</a:t>
            </a:r>
            <a:endParaRPr kumimoji="1" lang="ja-JP" altLang="en-US" sz="2800" b="1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48259" y="0"/>
            <a:ext cx="45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体験プラン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108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0"/>
            <a:ext cx="12192601" cy="6857663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4688653" y="0"/>
            <a:ext cx="27238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1</a:t>
            </a:r>
            <a:r>
              <a:rPr kumimoji="1"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年目収支</a:t>
            </a:r>
            <a:endParaRPr kumimoji="1"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6738236" y="1482038"/>
            <a:ext cx="3524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撮影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場所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会場代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お茶会会場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紅茶・菓子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衣装レンタル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衣装</a:t>
            </a:r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(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給仕服</a:t>
            </a:r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)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雑費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広告費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通信費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給料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6574394" y="94702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支出項目</a:t>
            </a:r>
            <a:endParaRPr lang="en-US" altLang="ja-JP" sz="3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8799845" y="1482039"/>
            <a:ext cx="23224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4,266,000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1,750,000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840,000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1,050,000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18,240,000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100,000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230,000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7,320,900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180,000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12,140,000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9273820" y="9593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年間</a:t>
            </a:r>
            <a:r>
              <a:rPr lang="zh-TW" altLang="en-US" sz="3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支出</a:t>
            </a:r>
            <a:endParaRPr lang="zh-TW" altLang="en-US" sz="3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116890" y="1482038"/>
            <a:ext cx="3524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写真撮影</a:t>
            </a:r>
          </a:p>
          <a:p>
            <a:r>
              <a:rPr lang="ja-JP" altLang="en-US" sz="2800" b="1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衣装仲介</a:t>
            </a:r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利益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立食パーティー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お茶会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紅茶</a:t>
            </a:r>
          </a:p>
          <a:p>
            <a:r>
              <a:rPr lang="ja-JP" altLang="en-US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菓子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89843" y="95876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収入項目</a:t>
            </a:r>
            <a:endParaRPr lang="en-US" altLang="ja-JP" sz="3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460767" y="1593355"/>
            <a:ext cx="23224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32,000,000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2,736,000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8,400,000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5,250,000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280,000</a:t>
            </a:r>
          </a:p>
          <a:p>
            <a:pPr algn="r"/>
            <a:r>
              <a:rPr lang="en-US" altLang="ja-JP" sz="2800" b="1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140,000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3878979" y="97366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年間</a:t>
            </a:r>
            <a:r>
              <a:rPr lang="ja-JP" altLang="en-US" sz="36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収入</a:t>
            </a:r>
            <a:endParaRPr lang="zh-TW" altLang="en-US" sz="36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48792" y="4393690"/>
            <a:ext cx="4134465" cy="1700924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648792" y="490597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ja-JP" sz="2800" b="1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48,806,000‐46,116,900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777031" y="439369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収入合計　</a:t>
            </a:r>
            <a:r>
              <a:rPr lang="ja-JP" altLang="en-US" sz="3200" dirty="0" smtClean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支出</a:t>
            </a:r>
            <a:r>
              <a:rPr lang="ja-JP" altLang="en-US" sz="3200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合計</a:t>
            </a:r>
            <a:endParaRPr lang="en-US" altLang="ja-JP" sz="3200" dirty="0">
              <a:solidFill>
                <a:prstClr val="black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74440" y="5448283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r"/>
            <a:r>
              <a:rPr lang="ja-JP" altLang="en-US" sz="3600" u="sng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純利益　</a:t>
            </a:r>
            <a:r>
              <a:rPr lang="en-US" altLang="ja-JP" sz="3600" u="sng" dirty="0">
                <a:solidFill>
                  <a:prstClr val="black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2,689,100</a:t>
            </a:r>
          </a:p>
        </p:txBody>
      </p:sp>
    </p:spTree>
    <p:extLst>
      <p:ext uri="{BB962C8B-B14F-4D97-AF65-F5344CB8AC3E}">
        <p14:creationId xmlns:p14="http://schemas.microsoft.com/office/powerpoint/2010/main" val="42305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337"/>
            <a:ext cx="12192601" cy="6857663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767828" y="33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収益</a:t>
            </a:r>
            <a:r>
              <a:rPr lang="ja-JP" altLang="en-US" sz="4400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推移</a:t>
            </a:r>
            <a:endParaRPr kumimoji="1"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graphicFrame>
        <p:nvGraphicFramePr>
          <p:cNvPr id="9" name="グラフ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504556"/>
              </p:ext>
            </p:extLst>
          </p:nvPr>
        </p:nvGraphicFramePr>
        <p:xfrm>
          <a:off x="1056067" y="901521"/>
          <a:ext cx="9865217" cy="524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470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  <a:ln>
            <a:noFill/>
          </a:ln>
        </p:spPr>
      </p:pic>
      <p:sp>
        <p:nvSpPr>
          <p:cNvPr id="20" name="正方形/長方形 19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コンテンツ プレースホルダー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52" y="1282828"/>
            <a:ext cx="10272379" cy="4879380"/>
          </a:xfrm>
        </p:spPr>
      </p:pic>
      <p:sp>
        <p:nvSpPr>
          <p:cNvPr id="2" name="テキスト ボックス 1"/>
          <p:cNvSpPr txBox="1"/>
          <p:nvPr/>
        </p:nvSpPr>
        <p:spPr>
          <a:xfrm>
            <a:off x="4592365" y="10821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将来の展望</a:t>
            </a:r>
            <a:endParaRPr kumimoji="1"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042" y="2302498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159" y="2518042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587" y="2397437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780" y="2638647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302" y="2433433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076" y="4593560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761" y="1827945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2912" y="2587131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399" y="2769582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767" y="3441880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058" y="1630200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482" y="1845744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3374" y="4123436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603" y="3607524"/>
            <a:ext cx="679241" cy="67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/>
            </a:outerShdw>
          </a:effectLst>
        </p:spPr>
      </p:pic>
    </p:spTree>
    <p:extLst>
      <p:ext uri="{BB962C8B-B14F-4D97-AF65-F5344CB8AC3E}">
        <p14:creationId xmlns:p14="http://schemas.microsoft.com/office/powerpoint/2010/main" val="380584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  <a:ln>
            <a:noFill/>
          </a:ln>
        </p:spPr>
      </p:pic>
      <p:sp>
        <p:nvSpPr>
          <p:cNvPr id="7" name="正方形/長方形 6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710" y="1184618"/>
            <a:ext cx="4086227" cy="4960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995" y="1474614"/>
            <a:ext cx="5647186" cy="4070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テキスト ボックス 10"/>
          <p:cNvSpPr txBox="1"/>
          <p:nvPr/>
        </p:nvSpPr>
        <p:spPr>
          <a:xfrm>
            <a:off x="4592365" y="10821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将来の展望</a:t>
            </a:r>
            <a:endParaRPr kumimoji="1"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08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337"/>
            <a:ext cx="12192601" cy="6857663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419468" y="599112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育児休業</a:t>
            </a:r>
            <a:r>
              <a:rPr lang="ja-JP" altLang="en-US" sz="4400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取得率</a:t>
            </a:r>
            <a:r>
              <a:rPr lang="ja-JP" altLang="en-US" sz="4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の</a:t>
            </a:r>
            <a:r>
              <a:rPr lang="ja-JP" altLang="en-US" sz="4400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推移</a:t>
            </a:r>
            <a:endParaRPr kumimoji="1"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769440"/>
            <a:ext cx="10999304" cy="577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7"/>
            <a:ext cx="12192601" cy="685766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2195231" y="2552005"/>
            <a:ext cx="78021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ご清聴</a:t>
            </a:r>
            <a:endParaRPr kumimoji="1" lang="en-US" altLang="ja-JP" sz="5400" dirty="0" smtClean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pPr algn="ctr"/>
            <a:r>
              <a:rPr kumimoji="1" lang="ja-JP" altLang="en-US" sz="5400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ありがとうございました</a:t>
            </a:r>
            <a:endParaRPr kumimoji="1" lang="ja-JP" altLang="en-US" sz="5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918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0"/>
            <a:ext cx="12192601" cy="6857663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テキスト ボックス 1"/>
          <p:cNvSpPr txBox="1"/>
          <p:nvPr/>
        </p:nvSpPr>
        <p:spPr>
          <a:xfrm>
            <a:off x="2807594" y="1596980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保育園落ちた日本死ね！！！</a:t>
            </a:r>
            <a:endParaRPr kumimoji="1" lang="ja-JP" altLang="en-US" sz="40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22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-297"/>
            <a:ext cx="12199153" cy="6858594"/>
          </a:xfrm>
          <a:prstGeom prst="rect">
            <a:avLst/>
          </a:prstGeom>
        </p:spPr>
      </p:pic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85612"/>
            <a:ext cx="10999303" cy="5766515"/>
          </a:xfrm>
          <a:effectLst>
            <a:softEdge rad="0"/>
          </a:effectLst>
        </p:spPr>
      </p:pic>
      <p:sp>
        <p:nvSpPr>
          <p:cNvPr id="8" name="テキスト ボックス 7"/>
          <p:cNvSpPr txBox="1"/>
          <p:nvPr/>
        </p:nvSpPr>
        <p:spPr>
          <a:xfrm>
            <a:off x="3371043" y="754370"/>
            <a:ext cx="5449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年齢別未婚率の推移</a:t>
            </a:r>
            <a:endParaRPr lang="ja-JP" altLang="en-US" sz="4400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234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21"/>
            <a:ext cx="12192601" cy="6857663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593324" y="0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ターゲット</a:t>
            </a:r>
            <a:endParaRPr lang="en-US" altLang="ja-JP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54705" y="2812840"/>
            <a:ext cx="7083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30</a:t>
            </a:r>
            <a:r>
              <a:rPr lang="ja-JP" altLang="en-US" sz="40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代</a:t>
            </a:r>
            <a:r>
              <a:rPr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後半から</a:t>
            </a:r>
            <a:r>
              <a:rPr lang="en-US" altLang="ja-JP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40</a:t>
            </a:r>
            <a:r>
              <a:rPr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代の独身女性</a:t>
            </a:r>
            <a:endParaRPr kumimoji="1" lang="ja-JP" altLang="en-US" sz="40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47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21"/>
            <a:ext cx="12192601" cy="6857663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609600" y="769441"/>
            <a:ext cx="10999304" cy="577713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4593324" y="0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ターゲット</a:t>
            </a:r>
            <a:endParaRPr lang="en-US" altLang="ja-JP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graphicFrame>
        <p:nvGraphicFramePr>
          <p:cNvPr id="8" name="グラフ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111846"/>
              </p:ext>
            </p:extLst>
          </p:nvPr>
        </p:nvGraphicFramePr>
        <p:xfrm>
          <a:off x="4741572" y="1177961"/>
          <a:ext cx="6926687" cy="4450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グラフ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10626"/>
              </p:ext>
            </p:extLst>
          </p:nvPr>
        </p:nvGraphicFramePr>
        <p:xfrm>
          <a:off x="609600" y="1456415"/>
          <a:ext cx="4250028" cy="3651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0179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" y="0"/>
            <a:ext cx="12192601" cy="6857663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4310595" y="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サービス</a:t>
            </a:r>
            <a:r>
              <a:rPr lang="ja-JP" altLang="en-US" sz="4400" b="1" dirty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内容</a:t>
            </a:r>
            <a:endParaRPr kumimoji="1" lang="ja-JP" altLang="en-US" sz="44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284399" y="1938210"/>
            <a:ext cx="68531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中世の貴族社会を舞台と</a:t>
            </a:r>
            <a:r>
              <a:rPr kumimoji="1"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した</a:t>
            </a:r>
            <a:endParaRPr kumimoji="1" lang="en-US" altLang="ja-JP" sz="4000" dirty="0" smtClean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  <a:p>
            <a:r>
              <a:rPr kumimoji="1"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本格的</a:t>
            </a:r>
            <a:r>
              <a:rPr kumimoji="1"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体験サービス</a:t>
            </a:r>
            <a:endParaRPr kumimoji="1" lang="ja-JP" altLang="en-US" sz="40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284399" y="3786474"/>
            <a:ext cx="7622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爵位を模した</a:t>
            </a:r>
            <a:r>
              <a:rPr lang="en-US" altLang="ja-JP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5</a:t>
            </a:r>
            <a:r>
              <a:rPr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段階</a:t>
            </a:r>
            <a:r>
              <a:rPr lang="ja-JP" altLang="en-US" sz="4000" dirty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の</a:t>
            </a:r>
            <a:r>
              <a:rPr lang="ja-JP" altLang="en-US" sz="4000" dirty="0" smtClean="0"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体験コース</a:t>
            </a:r>
            <a:endParaRPr kumimoji="1" lang="ja-JP" altLang="en-US" sz="4000" dirty="0"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27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541179" y="2056110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b="1" dirty="0" smtClean="0">
                <a:solidFill>
                  <a:srgbClr val="7030A0"/>
                </a:solidFill>
                <a:latin typeface="花鳥風月ＢＢ" panose="02000609000000000000" pitchFamily="1" charset="-128"/>
                <a:ea typeface="花鳥風月ＢＢ" panose="02000609000000000000" pitchFamily="1" charset="-128"/>
              </a:rPr>
              <a:t>体験参加までの流れ</a:t>
            </a:r>
            <a:endParaRPr kumimoji="1" lang="ja-JP" altLang="en-US" sz="6000" b="1" dirty="0">
              <a:solidFill>
                <a:srgbClr val="7030A0"/>
              </a:solidFill>
              <a:latin typeface="花鳥風月ＢＢ" panose="02000609000000000000" pitchFamily="1" charset="-128"/>
              <a:ea typeface="花鳥風月ＢＢ" panose="02000609000000000000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95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3538</TotalTime>
  <Words>339</Words>
  <Application>Microsoft Office PowerPoint</Application>
  <PresentationFormat>ワイド画面</PresentationFormat>
  <Paragraphs>162</Paragraphs>
  <Slides>30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30</vt:i4>
      </vt:variant>
    </vt:vector>
  </HeadingPairs>
  <TitlesOfParts>
    <vt:vector size="37" baseType="lpstr">
      <vt:lpstr>ＭＳ Ｐゴシック</vt:lpstr>
      <vt:lpstr>花鳥風月ＢＢ</vt:lpstr>
      <vt:lpstr>Arial</vt:lpstr>
      <vt:lpstr>Calibri</vt:lpstr>
      <vt:lpstr>Calibri Light</vt:lpstr>
      <vt:lpstr>Office テーマ</vt:lpstr>
      <vt:lpstr>1_Office テーマ</vt:lpstr>
      <vt:lpstr>独身×ドレス×宝塚 お一人様でもいいじゃない！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佐藤優子</dc:creator>
  <cp:lastModifiedBy>佐藤優子</cp:lastModifiedBy>
  <cp:revision>89</cp:revision>
  <dcterms:created xsi:type="dcterms:W3CDTF">2017-01-16T01:28:54Z</dcterms:created>
  <dcterms:modified xsi:type="dcterms:W3CDTF">2017-01-19T16:06:00Z</dcterms:modified>
</cp:coreProperties>
</file>